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5fc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5fc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91e67966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791e67966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0b98ea644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0b98ea644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0b98ea644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0b98ea644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20e414a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20e414a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0b98ea64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0b98ea64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91e67966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791e67966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0b27e76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0b27e76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0b98ea644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0b98ea644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b="28730" l="-1141" r="-3559" t="28730"/>
          <a:stretch/>
        </p:blipFill>
        <p:spPr>
          <a:xfrm>
            <a:off x="76200" y="4948750"/>
            <a:ext cx="479325" cy="1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s://en.wikipedia.org/wiki/Python_(programming_language)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hyperlink" Target="https://i1.wp.com/javaconceptoftheday.com/wp-content/uploads/2019/07/TimelineOfProgrammingLanguages.png" TargetMode="External"/><Relationship Id="rId8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hyperlink" Target="https://en.wikipedia.org/wiki/Python_(programming_language)" TargetMode="External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.png"/><Relationship Id="rId11" Type="http://schemas.openxmlformats.org/officeDocument/2006/relationships/image" Target="../media/image5.png"/><Relationship Id="rId10" Type="http://schemas.openxmlformats.org/officeDocument/2006/relationships/image" Target="../media/image7.png"/><Relationship Id="rId21" Type="http://schemas.openxmlformats.org/officeDocument/2006/relationships/image" Target="../media/image31.png"/><Relationship Id="rId13" Type="http://schemas.openxmlformats.org/officeDocument/2006/relationships/image" Target="../media/image18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python.org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4.png"/><Relationship Id="rId15" Type="http://schemas.openxmlformats.org/officeDocument/2006/relationships/image" Target="../media/image20.png"/><Relationship Id="rId14" Type="http://schemas.openxmlformats.org/officeDocument/2006/relationships/image" Target="../media/image10.png"/><Relationship Id="rId17" Type="http://schemas.openxmlformats.org/officeDocument/2006/relationships/image" Target="../media/image29.png"/><Relationship Id="rId16" Type="http://schemas.openxmlformats.org/officeDocument/2006/relationships/image" Target="../media/image19.png"/><Relationship Id="rId5" Type="http://schemas.openxmlformats.org/officeDocument/2006/relationships/image" Target="../media/image15.png"/><Relationship Id="rId19" Type="http://schemas.openxmlformats.org/officeDocument/2006/relationships/image" Target="../media/image22.png"/><Relationship Id="rId6" Type="http://schemas.openxmlformats.org/officeDocument/2006/relationships/image" Target="../media/image9.png"/><Relationship Id="rId18" Type="http://schemas.openxmlformats.org/officeDocument/2006/relationships/image" Target="../media/image32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cKzP61Gjf00" TargetMode="External"/><Relationship Id="rId4" Type="http://schemas.openxmlformats.org/officeDocument/2006/relationships/image" Target="../media/image2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jupyter.org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mybinder.org/v2/gh/ipython/ipython-in-depth/master?filepath=binder/Index.ipynb" TargetMode="External"/><Relationship Id="rId4" Type="http://schemas.openxmlformats.org/officeDocument/2006/relationships/image" Target="../media/image27.png"/><Relationship Id="rId9" Type="http://schemas.openxmlformats.org/officeDocument/2006/relationships/hyperlink" Target="https://www.nature.com/articles/d41586-018-07196-1" TargetMode="External"/><Relationship Id="rId5" Type="http://schemas.openxmlformats.org/officeDocument/2006/relationships/hyperlink" Target="https://mybinder.org/v2/gh/ipython/ipython-in-depth/master?filepath=binder/Index.ipynb" TargetMode="External"/><Relationship Id="rId6" Type="http://schemas.openxmlformats.org/officeDocument/2006/relationships/image" Target="../media/image24.png"/><Relationship Id="rId7" Type="http://schemas.openxmlformats.org/officeDocument/2006/relationships/hyperlink" Target="https://www.nature.com/articles/d41586-018-07196-1" TargetMode="External"/><Relationship Id="rId8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opendatascience.com/why-you-should-be-using-jupyter-notebooks/" TargetMode="External"/><Relationship Id="rId4" Type="http://schemas.openxmlformats.org/officeDocument/2006/relationships/hyperlink" Target="http://drive.google.com/file/d/1iA4VQ5ezz2s0BA7lBy3R4Wy2tB12Fr7o/view" TargetMode="External"/><Relationship Id="rId5" Type="http://schemas.openxmlformats.org/officeDocument/2006/relationships/image" Target="../media/image13.png"/><Relationship Id="rId6" Type="http://schemas.openxmlformats.org/officeDocument/2006/relationships/hyperlink" Target="http://drive.google.com/file/d/1fESGsI81kQKZCYjP3oRcG3nODbNq9OWB/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286250" y="2002950"/>
            <a:ext cx="6571500" cy="11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Νευρωνικά Δίκτυα &amp; Ευφυή Υπολογιστικά Συστήματα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Python Jupyter Νotebooks</a:t>
            </a:r>
            <a:endParaRPr sz="170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3451423" cy="119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12428" r="12202" t="0"/>
          <a:stretch/>
        </p:blipFill>
        <p:spPr>
          <a:xfrm>
            <a:off x="96225" y="459825"/>
            <a:ext cx="2728875" cy="12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589612" y="3738900"/>
            <a:ext cx="17421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Guido van Rossum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713" y="1480525"/>
            <a:ext cx="1541900" cy="230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6">
            <a:alphaModFix/>
          </a:blip>
          <a:srcRect b="0" l="0" r="0" t="13934"/>
          <a:stretch/>
        </p:blipFill>
        <p:spPr>
          <a:xfrm>
            <a:off x="4248625" y="3561600"/>
            <a:ext cx="3557774" cy="15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19275" y="152400"/>
            <a:ext cx="5862532" cy="27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2825100" y="2993000"/>
            <a:ext cx="61845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Van Rossum had been looking for a "'hobby” programming project that would keep him occupied during the week around Christmas 1989. Ηe decided to write an interpreter for a "new scripting language [he] had been thinking about lately: a descendant of </a:t>
            </a:r>
            <a:r>
              <a:rPr b="1" i="1" lang="en" sz="1100">
                <a:latin typeface="Roboto"/>
                <a:ea typeface="Roboto"/>
                <a:cs typeface="Roboto"/>
                <a:sym typeface="Roboto"/>
              </a:rPr>
              <a:t>ABC</a:t>
            </a: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 that would appeal to Unix/C hackers".</a:t>
            </a:r>
            <a:endParaRPr i="1"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/>
        </p:nvSpPr>
        <p:spPr>
          <a:xfrm>
            <a:off x="3096250" y="84600"/>
            <a:ext cx="5964000" cy="49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Κάποια χ</a:t>
            </a: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αρακτηριστικά της Python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Εύκολη στην εκμάθηση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Ιδανική για αρχάριους στον προγραμματισμό. Εύκολη στην ανάγνωση, χωρίς καθόλου ειδικούς χαρακτήρες στο τέλος των εντολών.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Εκφραστική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Χρειάζονται πολύ λιγότερες γραμμές κώδικα από ότι σε άλλες γλώσσες. Σε κάποιες περιπτώσεις είναι κοντά στη φυσική γλώσσα, για παράδειγμα το 'Hello World' είναι print("Hello World").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Διερμηνευόμενη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Η Python είναι διερμηνευμένη, δεν έχει μεταγλωττιστή. Συχνά οι low-level συναρτήσεις είναι σε C/C++ και οι βιβλιοθήκες προσφέρουν "wrappers" σε Python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Scripting Language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Ένας "χαλαρός" όρος που καλύπτει διερμηνευμένες γλώσσες υψηλού επιπέδου και γενικού σκοπού (Perl, PHP, JavaScript, Tcl κ.α.)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Αντικειμενοστραφής και Συναρτησιακή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Ως scripting language τη σκεφτόμαστε (και είναι) μια διαδικαστική γλώσσα. Ωστόσο είναι επίσης μια πλήρως αντικειμενοστραφής γλώσσα αλλά και μια πλήρως συναρτησιακή γλώσσα.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Δυναμικοί τύποι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Δεν χρειάζεται να δηλωθούν οι τύποι των μεταβλητών στη μνήμη. Ο τύπος τους καθορίζεται κατά το runtime.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Βιβλιοθήκες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Για μια σχετικά “νέα” γλώσσα διαθέτει ένα πολύ μεγάλο εύρος βιβλιοθηκών. </a:t>
            </a: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Ειδικά στην Τεχνητή Νοημοσύνη και στη Μηχανική Μάθηση είναι μακράν η πιο πλούσια γλώσσα σε βιβλιοθήκες.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Free and Open Source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 b="0" l="12428" r="12202" t="0"/>
          <a:stretch/>
        </p:blipFill>
        <p:spPr>
          <a:xfrm>
            <a:off x="96225" y="459825"/>
            <a:ext cx="2728875" cy="12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589612" y="3738900"/>
            <a:ext cx="17421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Guido van Rossum</a:t>
            </a: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713" y="1480525"/>
            <a:ext cx="1541900" cy="23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175" y="124925"/>
            <a:ext cx="4893649" cy="489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12668" r="12194" t="0"/>
          <a:stretch/>
        </p:blipFill>
        <p:spPr>
          <a:xfrm>
            <a:off x="1911900" y="153400"/>
            <a:ext cx="2720399" cy="12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4500" y="1702688"/>
            <a:ext cx="1048050" cy="10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2199" y="1931296"/>
            <a:ext cx="979800" cy="83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1075" y="2002085"/>
            <a:ext cx="1397125" cy="42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9850" y="1798225"/>
            <a:ext cx="1489000" cy="8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8475" y="2700645"/>
            <a:ext cx="1411755" cy="4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2400" y="3400568"/>
            <a:ext cx="2351520" cy="4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8475" y="3950775"/>
            <a:ext cx="1775586" cy="42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67213" y="4019343"/>
            <a:ext cx="1847965" cy="5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67225" y="4619046"/>
            <a:ext cx="1489000" cy="46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69213" y="2879050"/>
            <a:ext cx="979800" cy="4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152275" y="1352738"/>
            <a:ext cx="20457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Scientific Computing</a:t>
            </a:r>
            <a:endParaRPr b="1"/>
          </a:p>
        </p:txBody>
      </p:sp>
      <p:sp>
        <p:nvSpPr>
          <p:cNvPr id="127" name="Google Shape;127;p17"/>
          <p:cNvSpPr txBox="1"/>
          <p:nvPr/>
        </p:nvSpPr>
        <p:spPr>
          <a:xfrm>
            <a:off x="2208825" y="1352750"/>
            <a:ext cx="17757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Machine Learning</a:t>
            </a:r>
            <a:endParaRPr b="1"/>
          </a:p>
        </p:txBody>
      </p:sp>
      <p:sp>
        <p:nvSpPr>
          <p:cNvPr id="128" name="Google Shape;128;p17"/>
          <p:cNvSpPr txBox="1"/>
          <p:nvPr/>
        </p:nvSpPr>
        <p:spPr>
          <a:xfrm>
            <a:off x="4369950" y="1352738"/>
            <a:ext cx="20457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Deep Learning</a:t>
            </a:r>
            <a:endParaRPr b="1"/>
          </a:p>
        </p:txBody>
      </p:sp>
      <p:sp>
        <p:nvSpPr>
          <p:cNvPr id="129" name="Google Shape;129;p17"/>
          <p:cNvSpPr txBox="1"/>
          <p:nvPr/>
        </p:nvSpPr>
        <p:spPr>
          <a:xfrm>
            <a:off x="2896950" y="3610950"/>
            <a:ext cx="11964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Text mining</a:t>
            </a:r>
            <a:endParaRPr b="1"/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15">
            <a:alphaModFix/>
          </a:blip>
          <a:srcRect b="43674" l="0" r="0" t="0"/>
          <a:stretch/>
        </p:blipFill>
        <p:spPr>
          <a:xfrm>
            <a:off x="6607275" y="0"/>
            <a:ext cx="2460525" cy="27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278750" y="3107575"/>
            <a:ext cx="826134" cy="8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459688" y="2526925"/>
            <a:ext cx="979800" cy="9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18">
            <a:alphaModFix/>
          </a:blip>
          <a:srcRect b="0" l="9348" r="22111" t="0"/>
          <a:stretch/>
        </p:blipFill>
        <p:spPr>
          <a:xfrm>
            <a:off x="6607275" y="3044675"/>
            <a:ext cx="2460525" cy="20132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/>
        </p:nvSpPr>
        <p:spPr>
          <a:xfrm>
            <a:off x="7258050" y="2784475"/>
            <a:ext cx="119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Monty Pythons</a:t>
            </a:r>
            <a:endParaRPr sz="1200"/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371600" y="2766348"/>
            <a:ext cx="599909" cy="6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8166099" y="55964"/>
            <a:ext cx="924450" cy="653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804163" y="2643603"/>
            <a:ext cx="1847949" cy="369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 took a look at the most popular programming languages on Stack Overflow since 2008 and built a bar chart race to visualise just how much the landscape has changed.&#10;&#10;Want to learn more? Check out the full research on our blog post: &#10;https://www.globalapptesting.com/blog/picking-apart-stackoverflow-what-bugs-developers-the-most" id="142" name="Google Shape;142;p18" title="Most Popular Programming Languages on Stack Overflow Bar Chart Rac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825" y="884600"/>
            <a:ext cx="2903777" cy="7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3250" y="1113738"/>
            <a:ext cx="4117225" cy="29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/>
        </p:nvSpPr>
        <p:spPr>
          <a:xfrm>
            <a:off x="611025" y="1942775"/>
            <a:ext cx="3797100" cy="25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</a:rPr>
              <a:t>The </a:t>
            </a:r>
            <a:r>
              <a:rPr b="1" lang="en" sz="1350">
                <a:solidFill>
                  <a:schemeClr val="accent3"/>
                </a:solidFill>
                <a:highlight>
                  <a:srgbClr val="FFFFFF"/>
                </a:highlight>
              </a:rPr>
              <a:t>Jupyter Notebook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</a:rPr>
              <a:t> is an open-source</a:t>
            </a:r>
            <a:r>
              <a:rPr b="1" lang="en" sz="13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" sz="1350">
                <a:solidFill>
                  <a:srgbClr val="333333"/>
                </a:solidFill>
                <a:highlight>
                  <a:srgbClr val="4A86E8"/>
                </a:highlight>
              </a:rPr>
              <a:t>web application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</a:rPr>
              <a:t> that allows you to create and share documents that contain </a:t>
            </a:r>
            <a:r>
              <a:rPr lang="en" sz="1350">
                <a:solidFill>
                  <a:srgbClr val="333333"/>
                </a:solidFill>
                <a:highlight>
                  <a:srgbClr val="00FF00"/>
                </a:highlight>
              </a:rPr>
              <a:t>live code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</a:rPr>
              <a:t>, </a:t>
            </a:r>
            <a:r>
              <a:rPr lang="en" sz="1350">
                <a:solidFill>
                  <a:srgbClr val="333333"/>
                </a:solidFill>
                <a:highlight>
                  <a:srgbClr val="00FFFF"/>
                </a:highlight>
              </a:rPr>
              <a:t>equations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</a:rPr>
              <a:t>, </a:t>
            </a:r>
            <a:r>
              <a:rPr lang="en" sz="1350">
                <a:solidFill>
                  <a:srgbClr val="333333"/>
                </a:solidFill>
                <a:highlight>
                  <a:srgbClr val="FFFF00"/>
                </a:highlight>
              </a:rPr>
              <a:t>visualizations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</a:rPr>
              <a:t> and </a:t>
            </a:r>
            <a:r>
              <a:rPr lang="en" sz="1350">
                <a:solidFill>
                  <a:srgbClr val="333333"/>
                </a:solidFill>
                <a:highlight>
                  <a:srgbClr val="FF9900"/>
                </a:highlight>
              </a:rPr>
              <a:t>explanatory text.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</a:rPr>
              <a:t> Uses include: data cleaning and transformation, numerical simulation, statistical modeling, machine learning and much more.</a:t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163" y="422775"/>
            <a:ext cx="2323700" cy="25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19428" r="8748" t="0"/>
          <a:stretch/>
        </p:blipFill>
        <p:spPr>
          <a:xfrm>
            <a:off x="4136750" y="159675"/>
            <a:ext cx="3712275" cy="28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15411" y="3526925"/>
            <a:ext cx="12477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15413" y="3967100"/>
            <a:ext cx="4513175" cy="6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1563800" y="30349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>
            <a:hlinkClick r:id="rId3"/>
          </p:cNvPr>
          <p:cNvSpPr txBox="1"/>
          <p:nvPr/>
        </p:nvSpPr>
        <p:spPr>
          <a:xfrm>
            <a:off x="625050" y="517850"/>
            <a:ext cx="78939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FE435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FE4650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i="1" lang="en" sz="1600">
                <a:solidFill>
                  <a:srgbClr val="FE484D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" sz="1600">
                <a:solidFill>
                  <a:srgbClr val="FE4B4A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FE4E47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i="1" lang="en" sz="1600">
                <a:solidFill>
                  <a:srgbClr val="FE5144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" sz="1600">
                <a:solidFill>
                  <a:srgbClr val="FE544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i="1" lang="en" sz="1600">
                <a:solidFill>
                  <a:srgbClr val="FE583E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u</a:t>
            </a:r>
            <a:r>
              <a:rPr i="1" lang="en" sz="1600">
                <a:solidFill>
                  <a:srgbClr val="FD5B3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FD5E3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i="1" lang="en" sz="1600">
                <a:solidFill>
                  <a:srgbClr val="FC613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FC643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</a:t>
            </a:r>
            <a:r>
              <a:rPr i="1" lang="en" sz="1600">
                <a:solidFill>
                  <a:srgbClr val="FB673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i="1" lang="en" sz="1600">
                <a:solidFill>
                  <a:srgbClr val="FA6B2E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F96E2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J</a:t>
            </a:r>
            <a:r>
              <a:rPr i="1" lang="en" sz="1600">
                <a:solidFill>
                  <a:srgbClr val="F871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u</a:t>
            </a:r>
            <a:r>
              <a:rPr i="1" lang="en" sz="1600">
                <a:solidFill>
                  <a:srgbClr val="F77427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i="1" lang="en" sz="1600">
                <a:solidFill>
                  <a:srgbClr val="F67825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i="1" lang="en" sz="1600">
                <a:solidFill>
                  <a:srgbClr val="F57B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F47E20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" sz="1600">
                <a:solidFill>
                  <a:srgbClr val="F2811E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i="1" lang="en" sz="1600">
                <a:solidFill>
                  <a:srgbClr val="F1851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EF881A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 sz="1600">
                <a:solidFill>
                  <a:srgbClr val="EE8B1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i="1" lang="en" sz="1600">
                <a:solidFill>
                  <a:srgbClr val="EC8E1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EA9214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E8951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i="1" lang="en" sz="1600">
                <a:solidFill>
                  <a:srgbClr val="E7981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i="1" lang="en" sz="1600">
                <a:solidFill>
                  <a:srgbClr val="E59B10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E39F0E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E0A20D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 sz="1600">
                <a:solidFill>
                  <a:srgbClr val="DEA50B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DCA80A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DAAB0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i="1" lang="en" sz="1600">
                <a:solidFill>
                  <a:srgbClr val="D8AE0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i="1" lang="en" sz="1600">
                <a:solidFill>
                  <a:srgbClr val="D5B107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" sz="1600">
                <a:solidFill>
                  <a:srgbClr val="D3B40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i="1" lang="en" sz="1600">
                <a:solidFill>
                  <a:srgbClr val="D0B705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CEBA04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" sz="1600">
                <a:solidFill>
                  <a:srgbClr val="CBBD0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i="1" lang="en" sz="1600">
                <a:solidFill>
                  <a:srgbClr val="C8C00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C6C30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i="1" lang="en" sz="1600">
                <a:solidFill>
                  <a:srgbClr val="C3C50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C0C80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i="1" lang="en" sz="1600">
                <a:solidFill>
                  <a:srgbClr val="BDCB0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</a:t>
            </a:r>
            <a:r>
              <a:rPr i="1" lang="en" sz="1600">
                <a:solidFill>
                  <a:srgbClr val="BACD0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i="1" lang="en" sz="1600">
                <a:solidFill>
                  <a:srgbClr val="B8D00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i="1" lang="en" sz="1600">
                <a:solidFill>
                  <a:srgbClr val="B5D20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u</a:t>
            </a:r>
            <a:r>
              <a:rPr i="1" lang="en" sz="1600">
                <a:solidFill>
                  <a:srgbClr val="B2D50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AFD70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i="1" lang="en" sz="1600">
                <a:solidFill>
                  <a:srgbClr val="ACD90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A8DC0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 sz="1600">
                <a:solidFill>
                  <a:srgbClr val="A5DE0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</a:t>
            </a:r>
            <a:r>
              <a:rPr i="1" lang="en" sz="1600">
                <a:solidFill>
                  <a:srgbClr val="A2E00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i="1" lang="en" sz="1600">
                <a:solidFill>
                  <a:srgbClr val="9FE20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i="1" lang="en" sz="1600">
                <a:solidFill>
                  <a:srgbClr val="9CE40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l</a:t>
            </a:r>
            <a:r>
              <a:rPr i="1" lang="en" sz="1600">
                <a:solidFill>
                  <a:srgbClr val="99E604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95E805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i="1" lang="en" sz="1600">
                <a:solidFill>
                  <a:srgbClr val="92EA05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i="1" lang="en" sz="1600">
                <a:solidFill>
                  <a:srgbClr val="8FEC0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i="1" lang="en" sz="1600">
                <a:solidFill>
                  <a:srgbClr val="8CED07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i="1" lang="en" sz="1600">
                <a:solidFill>
                  <a:srgbClr val="88EF0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i="1" lang="en" sz="1600">
                <a:solidFill>
                  <a:srgbClr val="85F00A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82F20B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 sz="1600">
                <a:solidFill>
                  <a:srgbClr val="7FF30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v</a:t>
            </a:r>
            <a:r>
              <a:rPr i="1" lang="en" sz="1600">
                <a:solidFill>
                  <a:srgbClr val="7BF50E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" sz="1600">
                <a:solidFill>
                  <a:srgbClr val="78F60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,</a:t>
            </a:r>
            <a:r>
              <a:rPr i="1" lang="en" sz="1600">
                <a:solidFill>
                  <a:srgbClr val="75F71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72F81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i="1" lang="en" sz="1600">
                <a:solidFill>
                  <a:srgbClr val="6EF914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6BFA1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i="1" lang="en" sz="1600">
                <a:solidFill>
                  <a:srgbClr val="68FB1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</a:t>
            </a:r>
            <a:r>
              <a:rPr i="1" lang="en" sz="1600">
                <a:solidFill>
                  <a:srgbClr val="65FC1A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i="1" lang="en" sz="1600">
                <a:solidFill>
                  <a:srgbClr val="62FC1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u</a:t>
            </a:r>
            <a:r>
              <a:rPr i="1" lang="en" sz="1600">
                <a:solidFill>
                  <a:srgbClr val="5EFD1E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i="1" lang="en" sz="1600">
                <a:solidFill>
                  <a:srgbClr val="5BFD20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" sz="1600">
                <a:solidFill>
                  <a:srgbClr val="58FE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i="1" lang="en" sz="1600">
                <a:solidFill>
                  <a:srgbClr val="55FE24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52FE27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4FFE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4CFE2B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i="1" lang="en" sz="1600">
                <a:solidFill>
                  <a:srgbClr val="49FE2E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i="1" lang="en" sz="1600">
                <a:solidFill>
                  <a:srgbClr val="46FE30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43FE3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40FE3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i="1" lang="en" sz="1600">
                <a:solidFill>
                  <a:srgbClr val="3DFE3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l</a:t>
            </a:r>
            <a:r>
              <a:rPr i="1" lang="en" sz="1600">
                <a:solidFill>
                  <a:srgbClr val="3BFD3B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l</a:t>
            </a:r>
            <a:r>
              <a:rPr i="1" lang="en" sz="1600">
                <a:solidFill>
                  <a:srgbClr val="38FD3E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</a:t>
            </a:r>
            <a:r>
              <a:rPr i="1" lang="en" sz="1600">
                <a:solidFill>
                  <a:srgbClr val="35FC4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i="1" lang="en" sz="1600">
                <a:solidFill>
                  <a:srgbClr val="33FB44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i="1" lang="en" sz="1600">
                <a:solidFill>
                  <a:srgbClr val="30FB4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2EFA4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i="1" lang="en" sz="1600">
                <a:solidFill>
                  <a:srgbClr val="2BF94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" sz="1600">
                <a:solidFill>
                  <a:srgbClr val="29F84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i="1" lang="en" sz="1600">
                <a:solidFill>
                  <a:srgbClr val="26F75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" sz="1600">
                <a:solidFill>
                  <a:srgbClr val="24F65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i="1" lang="en" sz="1600">
                <a:solidFill>
                  <a:srgbClr val="22F45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i="1" lang="en" sz="1600">
                <a:solidFill>
                  <a:srgbClr val="20F35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i="1" lang="en" sz="1600">
                <a:solidFill>
                  <a:srgbClr val="1DF25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i="1" lang="en" sz="1600">
                <a:solidFill>
                  <a:srgbClr val="1BF06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" sz="1600">
                <a:solidFill>
                  <a:srgbClr val="19EF65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i="1" lang="en" sz="1600">
                <a:solidFill>
                  <a:srgbClr val="18ED6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i="1" lang="en" sz="1600">
                <a:solidFill>
                  <a:srgbClr val="16EB6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14EA6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12E87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</a:t>
            </a:r>
            <a:r>
              <a:rPr i="1" lang="en" sz="1600">
                <a:solidFill>
                  <a:srgbClr val="11E675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0FE47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i="1" lang="en" sz="1600">
                <a:solidFill>
                  <a:srgbClr val="0EE27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u</a:t>
            </a:r>
            <a:r>
              <a:rPr i="1" lang="en" sz="1600">
                <a:solidFill>
                  <a:srgbClr val="0CE07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i="1" lang="en" sz="1600">
                <a:solidFill>
                  <a:srgbClr val="0BDE8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i="1" lang="en" sz="1600">
                <a:solidFill>
                  <a:srgbClr val="0ADB8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l</a:t>
            </a:r>
            <a:r>
              <a:rPr i="1" lang="en" sz="1600">
                <a:solidFill>
                  <a:srgbClr val="08D98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" sz="1600">
                <a:solidFill>
                  <a:srgbClr val="07D78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i="1" lang="en" sz="1600">
                <a:solidFill>
                  <a:srgbClr val="06D490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" sz="1600">
                <a:solidFill>
                  <a:srgbClr val="05D29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i="1" lang="en" sz="1600">
                <a:solidFill>
                  <a:srgbClr val="04CF9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04CD9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03CA9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02C8A0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i="1" lang="en" sz="1600">
                <a:solidFill>
                  <a:srgbClr val="02C5A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" sz="1600">
                <a:solidFill>
                  <a:srgbClr val="01C2A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 sz="1600">
                <a:solidFill>
                  <a:srgbClr val="01BFA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i="1" lang="en" sz="1600">
                <a:solidFill>
                  <a:srgbClr val="01BCA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01B9A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i="1" lang="en" sz="1600">
                <a:solidFill>
                  <a:srgbClr val="01B7B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</a:t>
            </a:r>
            <a:r>
              <a:rPr i="1" lang="en" sz="1600">
                <a:solidFill>
                  <a:srgbClr val="01B4B5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i="1" lang="en" sz="1600">
                <a:solidFill>
                  <a:srgbClr val="01B1B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" sz="1600">
                <a:solidFill>
                  <a:srgbClr val="01AEBB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01ABBE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i="1" lang="en" sz="1600">
                <a:solidFill>
                  <a:srgbClr val="01A7C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i="1" lang="en" sz="1600">
                <a:solidFill>
                  <a:srgbClr val="02A4C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i="1" lang="en" sz="1600">
                <a:solidFill>
                  <a:srgbClr val="02A1C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039EC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i="1" lang="en" sz="1600">
                <a:solidFill>
                  <a:srgbClr val="039BC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i="1" lang="en" sz="1600">
                <a:solidFill>
                  <a:srgbClr val="0498CE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0594D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i="1" lang="en" sz="1600">
                <a:solidFill>
                  <a:srgbClr val="0691D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078ED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i="1" lang="en" sz="1600">
                <a:solidFill>
                  <a:srgbClr val="088BD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 sz="1600">
                <a:solidFill>
                  <a:srgbClr val="0987DA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0A84DD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i="1" lang="en" sz="1600">
                <a:solidFill>
                  <a:srgbClr val="0B81D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0D7EE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i="1" lang="en" sz="1600">
                <a:solidFill>
                  <a:srgbClr val="0E7AE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i="1" lang="en" sz="1600">
                <a:solidFill>
                  <a:srgbClr val="1077E5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i="1" lang="en" sz="1600">
                <a:solidFill>
                  <a:srgbClr val="1174E7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l</a:t>
            </a:r>
            <a:r>
              <a:rPr i="1" lang="en" sz="1600">
                <a:solidFill>
                  <a:srgbClr val="1371E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i="1" lang="en" sz="1600">
                <a:solidFill>
                  <a:srgbClr val="156DEB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i="1" lang="en" sz="1600">
                <a:solidFill>
                  <a:srgbClr val="176AE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 sz="1600">
                <a:solidFill>
                  <a:srgbClr val="1867EE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i="1" lang="en" sz="1600">
                <a:solidFill>
                  <a:srgbClr val="1A64E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,</a:t>
            </a:r>
            <a:r>
              <a:rPr i="1" lang="en" sz="1600">
                <a:solidFill>
                  <a:srgbClr val="1C60F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1F5DF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i="1" lang="en" sz="1600">
                <a:solidFill>
                  <a:srgbClr val="215AF4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i="1" lang="en" sz="1600">
                <a:solidFill>
                  <a:srgbClr val="2357F5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i="1" lang="en" sz="1600">
                <a:solidFill>
                  <a:srgbClr val="2554F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</a:t>
            </a:r>
            <a:r>
              <a:rPr i="1" lang="en" sz="1600">
                <a:solidFill>
                  <a:srgbClr val="2751F7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2A4EF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i="1" lang="en" sz="1600">
                <a:solidFill>
                  <a:srgbClr val="2C4BF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" sz="1600">
                <a:solidFill>
                  <a:srgbClr val="2F48FA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i="1" lang="en" sz="1600">
                <a:solidFill>
                  <a:srgbClr val="3145FB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 sz="1600">
                <a:solidFill>
                  <a:srgbClr val="3442F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i="1" lang="en" sz="1600">
                <a:solidFill>
                  <a:srgbClr val="373FF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,</a:t>
            </a:r>
            <a:r>
              <a:rPr i="1" lang="en" sz="1600">
                <a:solidFill>
                  <a:srgbClr val="393CFD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3C3AFD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i="1" lang="en" sz="1600">
                <a:solidFill>
                  <a:srgbClr val="3F37FE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i="1" lang="en" sz="1600">
                <a:solidFill>
                  <a:srgbClr val="4234FE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i="1" lang="en" sz="1600">
                <a:solidFill>
                  <a:srgbClr val="4532FE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472FFE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i="1" lang="en" sz="1600">
                <a:solidFill>
                  <a:srgbClr val="4A2DFE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</a:t>
            </a:r>
            <a:r>
              <a:rPr i="1" lang="en" sz="1600">
                <a:solidFill>
                  <a:srgbClr val="4D2AFE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i="1" lang="en" sz="1600">
                <a:solidFill>
                  <a:srgbClr val="5028FE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j</a:t>
            </a:r>
            <a:r>
              <a:rPr i="1" lang="en" sz="1600">
                <a:solidFill>
                  <a:srgbClr val="5326FE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" sz="1600">
                <a:solidFill>
                  <a:srgbClr val="5723FE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i="1" lang="en" sz="1600">
                <a:solidFill>
                  <a:srgbClr val="5A21FD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5D1FFD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u</a:t>
            </a:r>
            <a:r>
              <a:rPr i="1" lang="en" sz="1600">
                <a:solidFill>
                  <a:srgbClr val="601DF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i="1" lang="en" sz="1600">
                <a:solidFill>
                  <a:srgbClr val="631BF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" sz="1600">
                <a:solidFill>
                  <a:srgbClr val="6619FB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r>
              <a:rPr i="1" lang="en" sz="1600">
                <a:solidFill>
                  <a:srgbClr val="6A17FA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6D15FA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i="1" lang="en" sz="1600">
                <a:solidFill>
                  <a:srgbClr val="7013F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</a:t>
            </a:r>
            <a:r>
              <a:rPr i="1" lang="en" sz="1600">
                <a:solidFill>
                  <a:srgbClr val="7312F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i="1" lang="en" sz="1600">
                <a:solidFill>
                  <a:srgbClr val="7710F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7A0FF5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i="1" lang="en" sz="1600">
                <a:solidFill>
                  <a:srgbClr val="7D0DF4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i="1" lang="en" sz="1600">
                <a:solidFill>
                  <a:srgbClr val="800CF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840AF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i="1" lang="en" sz="1600">
                <a:solidFill>
                  <a:srgbClr val="8709F0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8A08EE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i="1" lang="en" sz="1600">
                <a:solidFill>
                  <a:srgbClr val="8D07ED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i="1" lang="en" sz="1600">
                <a:solidFill>
                  <a:srgbClr val="9106EB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 sz="1600">
                <a:solidFill>
                  <a:srgbClr val="9405E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" sz="1600">
                <a:solidFill>
                  <a:srgbClr val="9704E7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i="1" lang="en" sz="1600">
                <a:solidFill>
                  <a:srgbClr val="9A03E5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9D03E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 sz="1600">
                <a:solidFill>
                  <a:srgbClr val="A102E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i="1" lang="en" sz="1600">
                <a:solidFill>
                  <a:srgbClr val="A402D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A701DD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i="1" lang="en" sz="1600">
                <a:solidFill>
                  <a:srgbClr val="AA01DB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,</a:t>
            </a:r>
            <a:r>
              <a:rPr i="1" lang="en" sz="1600">
                <a:solidFill>
                  <a:srgbClr val="AD01D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B001D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B301D4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i="1" lang="en" sz="1600">
                <a:solidFill>
                  <a:srgbClr val="B601D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i="1" lang="en" sz="1600">
                <a:solidFill>
                  <a:srgbClr val="B901C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BC01C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BF01C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i="1" lang="en" sz="1600">
                <a:solidFill>
                  <a:srgbClr val="C201C7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</a:t>
            </a:r>
            <a:r>
              <a:rPr i="1" lang="en" sz="1600">
                <a:solidFill>
                  <a:srgbClr val="C402C4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i="1" lang="en" sz="1600">
                <a:solidFill>
                  <a:srgbClr val="C702C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i="1" lang="en" sz="1600">
                <a:solidFill>
                  <a:srgbClr val="CA03BE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i="1" lang="en" sz="1600">
                <a:solidFill>
                  <a:srgbClr val="CC04BB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CF04B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D105B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i="1" lang="en" sz="1600">
                <a:solidFill>
                  <a:srgbClr val="D406B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i="1" lang="en" sz="1600">
                <a:solidFill>
                  <a:srgbClr val="D607B0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i="1" lang="en" sz="1600">
                <a:solidFill>
                  <a:srgbClr val="D908AD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DB09A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i="1" lang="en" sz="1600">
                <a:solidFill>
                  <a:srgbClr val="DD0BA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i="1" lang="en" sz="1600">
                <a:solidFill>
                  <a:srgbClr val="DF0CA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 sz="1600">
                <a:solidFill>
                  <a:srgbClr val="E20DA0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v</a:t>
            </a:r>
            <a:r>
              <a:rPr i="1" lang="en" sz="1600">
                <a:solidFill>
                  <a:srgbClr val="E40F9D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" sz="1600">
                <a:solidFill>
                  <a:srgbClr val="E6109A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E71297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i="1" lang="en" sz="1600">
                <a:solidFill>
                  <a:srgbClr val="E9149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i="1" lang="en" sz="1600">
                <a:solidFill>
                  <a:srgbClr val="EB1590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" sz="1600">
                <a:solidFill>
                  <a:srgbClr val="ED178D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i="1" lang="en" sz="1600">
                <a:solidFill>
                  <a:srgbClr val="EE198A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F01B8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 sz="1600">
                <a:solidFill>
                  <a:srgbClr val="F11D8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v</a:t>
            </a:r>
            <a:r>
              <a:rPr i="1" lang="en" sz="1600">
                <a:solidFill>
                  <a:srgbClr val="F31F80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" sz="1600">
                <a:solidFill>
                  <a:srgbClr val="F4217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F5247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" sz="1600">
                <a:solidFill>
                  <a:srgbClr val="F7267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i="1" lang="en" sz="1600">
                <a:solidFill>
                  <a:srgbClr val="F8287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i="1" lang="en" sz="1600">
                <a:solidFill>
                  <a:srgbClr val="F92B6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l</a:t>
            </a:r>
            <a:r>
              <a:rPr i="1" lang="en" sz="1600">
                <a:solidFill>
                  <a:srgbClr val="FA2D6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</a:t>
            </a:r>
            <a:r>
              <a:rPr i="1" lang="en" sz="1600">
                <a:solidFill>
                  <a:srgbClr val="FB306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i="1" lang="en" sz="1600">
                <a:solidFill>
                  <a:srgbClr val="FB326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i="1" lang="en" sz="1600">
                <a:solidFill>
                  <a:srgbClr val="FC356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FD375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 sz="1600">
                <a:solidFill>
                  <a:srgbClr val="FD3A5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</a:t>
            </a:r>
            <a:r>
              <a:rPr i="1" lang="en" sz="1600">
                <a:solidFill>
                  <a:srgbClr val="FE3D5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i="1" lang="en" sz="1600">
                <a:solidFill>
                  <a:srgbClr val="FE405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i="1"/>
          </a:p>
        </p:txBody>
      </p:sp>
      <p:pic>
        <p:nvPicPr>
          <p:cNvPr id="164" name="Google Shape;164;p21" title="Square-1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138" y="1661325"/>
            <a:ext cx="3807533" cy="28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 title="Q0omy-1.mp4">
            <a:hlinkClick r:id="rId6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6720" y="1661325"/>
            <a:ext cx="3807533" cy="28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